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66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240" d="100"/>
          <a:sy n="240" d="100"/>
        </p:scale>
        <p:origin x="1662" y="36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 smtClean="0"/>
              <a:t>Faça clique para editar o estilo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103F0-F319-423F-910B-4E89A4511307}" type="datetimeFigureOut">
              <a:rPr lang="pt-PT" smtClean="0"/>
              <a:pPr/>
              <a:t>15-06-2015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78EC9-243B-4B25-93CE-A3D6EECA3E8A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103F0-F319-423F-910B-4E89A4511307}" type="datetimeFigureOut">
              <a:rPr lang="pt-PT" smtClean="0"/>
              <a:pPr/>
              <a:t>15-06-2015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78EC9-243B-4B25-93CE-A3D6EECA3E8A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103F0-F319-423F-910B-4E89A4511307}" type="datetimeFigureOut">
              <a:rPr lang="pt-PT" smtClean="0"/>
              <a:pPr/>
              <a:t>15-06-2015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78EC9-243B-4B25-93CE-A3D6EECA3E8A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103F0-F319-423F-910B-4E89A4511307}" type="datetimeFigureOut">
              <a:rPr lang="pt-PT" smtClean="0"/>
              <a:pPr/>
              <a:t>15-06-2015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78EC9-243B-4B25-93CE-A3D6EECA3E8A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103F0-F319-423F-910B-4E89A4511307}" type="datetimeFigureOut">
              <a:rPr lang="pt-PT" smtClean="0"/>
              <a:pPr/>
              <a:t>15-06-2015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78EC9-243B-4B25-93CE-A3D6EECA3E8A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103F0-F319-423F-910B-4E89A4511307}" type="datetimeFigureOut">
              <a:rPr lang="pt-PT" smtClean="0"/>
              <a:pPr/>
              <a:t>15-06-2015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78EC9-243B-4B25-93CE-A3D6EECA3E8A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103F0-F319-423F-910B-4E89A4511307}" type="datetimeFigureOut">
              <a:rPr lang="pt-PT" smtClean="0"/>
              <a:pPr/>
              <a:t>15-06-2015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78EC9-243B-4B25-93CE-A3D6EECA3E8A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103F0-F319-423F-910B-4E89A4511307}" type="datetimeFigureOut">
              <a:rPr lang="pt-PT" smtClean="0"/>
              <a:pPr/>
              <a:t>15-06-2015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78EC9-243B-4B25-93CE-A3D6EECA3E8A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103F0-F319-423F-910B-4E89A4511307}" type="datetimeFigureOut">
              <a:rPr lang="pt-PT" smtClean="0"/>
              <a:pPr/>
              <a:t>15-06-2015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78EC9-243B-4B25-93CE-A3D6EECA3E8A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103F0-F319-423F-910B-4E89A4511307}" type="datetimeFigureOut">
              <a:rPr lang="pt-PT" smtClean="0"/>
              <a:pPr/>
              <a:t>15-06-2015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78EC9-243B-4B25-93CE-A3D6EECA3E8A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103F0-F319-423F-910B-4E89A4511307}" type="datetimeFigureOut">
              <a:rPr lang="pt-PT" smtClean="0"/>
              <a:pPr/>
              <a:t>15-06-2015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78EC9-243B-4B25-93CE-A3D6EECA3E8A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5103F0-F319-423F-910B-4E89A4511307}" type="datetimeFigureOut">
              <a:rPr lang="pt-PT" smtClean="0"/>
              <a:pPr/>
              <a:t>15-06-2015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178EC9-243B-4B25-93CE-A3D6EECA3E8A}" type="slidenum">
              <a:rPr lang="pt-PT" smtClean="0"/>
              <a:pPr/>
              <a:t>‹nº›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10276978_555580197883663_2617135824780657154_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2420888"/>
            <a:ext cx="1855152" cy="1735113"/>
          </a:xfrm>
          <a:prstGeom prst="rect">
            <a:avLst/>
          </a:prstGeom>
          <a:noFill/>
        </p:spPr>
      </p:pic>
      <p:sp>
        <p:nvSpPr>
          <p:cNvPr id="6" name="Lua 5"/>
          <p:cNvSpPr/>
          <p:nvPr/>
        </p:nvSpPr>
        <p:spPr>
          <a:xfrm rot="10643759">
            <a:off x="2015734" y="2493714"/>
            <a:ext cx="1043578" cy="1560457"/>
          </a:xfrm>
          <a:prstGeom prst="moon">
            <a:avLst>
              <a:gd name="adj" fmla="val 30414"/>
            </a:avLst>
          </a:prstGeom>
          <a:solidFill>
            <a:srgbClr val="6666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1" name="Rectângulo 10"/>
          <p:cNvSpPr/>
          <p:nvPr/>
        </p:nvSpPr>
        <p:spPr>
          <a:xfrm>
            <a:off x="2699792" y="2564904"/>
            <a:ext cx="3960440" cy="1512168"/>
          </a:xfrm>
          <a:prstGeom prst="rect">
            <a:avLst/>
          </a:prstGeom>
          <a:solidFill>
            <a:srgbClr val="6666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dirty="0"/>
          </a:p>
        </p:txBody>
      </p:sp>
      <p:sp>
        <p:nvSpPr>
          <p:cNvPr id="12" name="Triângulo rectângulo 11"/>
          <p:cNvSpPr/>
          <p:nvPr/>
        </p:nvSpPr>
        <p:spPr>
          <a:xfrm rot="10800000">
            <a:off x="1979712" y="2492896"/>
            <a:ext cx="4680520" cy="1368152"/>
          </a:xfrm>
          <a:prstGeom prst="rtTriangle">
            <a:avLst/>
          </a:prstGeom>
          <a:solidFill>
            <a:srgbClr val="6666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dirty="0"/>
          </a:p>
        </p:txBody>
      </p:sp>
      <p:cxnSp>
        <p:nvCxnSpPr>
          <p:cNvPr id="14" name="Conexão recta 13"/>
          <p:cNvCxnSpPr/>
          <p:nvPr/>
        </p:nvCxnSpPr>
        <p:spPr>
          <a:xfrm>
            <a:off x="1979712" y="2492896"/>
            <a:ext cx="4761056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riângulo rectângulo 15"/>
          <p:cNvSpPr/>
          <p:nvPr/>
        </p:nvSpPr>
        <p:spPr>
          <a:xfrm rot="16200000">
            <a:off x="3671900" y="1088740"/>
            <a:ext cx="1224136" cy="4752528"/>
          </a:xfrm>
          <a:prstGeom prst="rtTriangle">
            <a:avLst/>
          </a:prstGeom>
          <a:solidFill>
            <a:srgbClr val="666666"/>
          </a:solidFill>
          <a:ln>
            <a:solidFill>
              <a:srgbClr val="6666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dirty="0"/>
          </a:p>
        </p:txBody>
      </p:sp>
      <p:sp>
        <p:nvSpPr>
          <p:cNvPr id="17" name="Rectângulo 16"/>
          <p:cNvSpPr/>
          <p:nvPr/>
        </p:nvSpPr>
        <p:spPr>
          <a:xfrm>
            <a:off x="1115616" y="2492896"/>
            <a:ext cx="5544616" cy="16200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20" name="Forma livre 19"/>
          <p:cNvSpPr/>
          <p:nvPr/>
        </p:nvSpPr>
        <p:spPr>
          <a:xfrm>
            <a:off x="1984142" y="2513717"/>
            <a:ext cx="91793" cy="3684"/>
          </a:xfrm>
          <a:custGeom>
            <a:avLst/>
            <a:gdLst>
              <a:gd name="connsiteX0" fmla="*/ 0 w 91793"/>
              <a:gd name="connsiteY0" fmla="*/ 0 h 3684"/>
              <a:gd name="connsiteX1" fmla="*/ 91793 w 91793"/>
              <a:gd name="connsiteY1" fmla="*/ 3531 h 36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91793" h="3684">
                <a:moveTo>
                  <a:pt x="0" y="0"/>
                </a:moveTo>
                <a:cubicBezTo>
                  <a:pt x="84729" y="3684"/>
                  <a:pt x="54109" y="3531"/>
                  <a:pt x="91793" y="3531"/>
                </a:cubicBezTo>
              </a:path>
            </a:pathLst>
          </a:custGeom>
          <a:solidFill>
            <a:srgbClr val="666666"/>
          </a:solidFill>
          <a:ln>
            <a:solidFill>
              <a:srgbClr val="6666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27" name="CaixaDeTexto 26"/>
          <p:cNvSpPr txBox="1"/>
          <p:nvPr/>
        </p:nvSpPr>
        <p:spPr>
          <a:xfrm>
            <a:off x="2843808" y="2852936"/>
            <a:ext cx="3096344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3600" dirty="0" smtClean="0">
                <a:solidFill>
                  <a:schemeClr val="bg1"/>
                </a:solidFill>
                <a:latin typeface="Arial Black" pitchFamily="34" charset="0"/>
              </a:rPr>
              <a:t>Gestimax</a:t>
            </a:r>
          </a:p>
          <a:p>
            <a:r>
              <a:rPr lang="pt-PT" sz="1000" b="1" dirty="0" smtClea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PT" sz="900" b="1" dirty="0" smtClean="0">
                <a:solidFill>
                  <a:srgbClr val="002060"/>
                </a:solidFill>
                <a:latin typeface="Arial Black" pitchFamily="34" charset="0"/>
                <a:cs typeface="Arial" pitchFamily="34" charset="0"/>
              </a:rPr>
              <a:t>Os seus projectos… As nossas soluções</a:t>
            </a:r>
            <a:r>
              <a:rPr lang="pt-PT" sz="900" b="1" dirty="0" smtClean="0">
                <a:solidFill>
                  <a:srgbClr val="002060"/>
                </a:solidFill>
                <a:latin typeface="Arial Black" pitchFamily="34" charset="0"/>
                <a:cs typeface="Arial" pitchFamily="34" charset="0"/>
              </a:rPr>
              <a:t> </a:t>
            </a:r>
            <a:endParaRPr lang="pt-PT" sz="800" b="1" dirty="0">
              <a:solidFill>
                <a:srgbClr val="002060"/>
              </a:solidFill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29" name="Rectângulo 28"/>
          <p:cNvSpPr/>
          <p:nvPr/>
        </p:nvSpPr>
        <p:spPr>
          <a:xfrm rot="18109059">
            <a:off x="4941630" y="3100685"/>
            <a:ext cx="2143553" cy="335824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8" name="Triângulo rectângulo 17"/>
          <p:cNvSpPr/>
          <p:nvPr/>
        </p:nvSpPr>
        <p:spPr>
          <a:xfrm rot="16200000">
            <a:off x="5256076" y="2816932"/>
            <a:ext cx="1728192" cy="1080120"/>
          </a:xfrm>
          <a:prstGeom prst="rtTriangl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25" name="Rectângulo 24"/>
          <p:cNvSpPr/>
          <p:nvPr/>
        </p:nvSpPr>
        <p:spPr>
          <a:xfrm>
            <a:off x="1475656" y="2060848"/>
            <a:ext cx="5544616" cy="4500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26" name="Rectângulo 25"/>
          <p:cNvSpPr/>
          <p:nvPr/>
        </p:nvSpPr>
        <p:spPr>
          <a:xfrm>
            <a:off x="1763688" y="4077072"/>
            <a:ext cx="4032448" cy="3600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dirty="0"/>
          </a:p>
        </p:txBody>
      </p:sp>
      <p:sp>
        <p:nvSpPr>
          <p:cNvPr id="31" name="CaixaDeTexto 30"/>
          <p:cNvSpPr txBox="1"/>
          <p:nvPr/>
        </p:nvSpPr>
        <p:spPr>
          <a:xfrm rot="18128707">
            <a:off x="5220384" y="3182045"/>
            <a:ext cx="14526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1400" dirty="0">
                <a:solidFill>
                  <a:schemeClr val="bg1"/>
                </a:solidFill>
                <a:latin typeface="Arial Black" pitchFamily="34" charset="0"/>
              </a:rPr>
              <a:t>D</a:t>
            </a:r>
            <a:r>
              <a:rPr lang="pt-PT" sz="1400" dirty="0" smtClean="0">
                <a:solidFill>
                  <a:schemeClr val="bg1"/>
                </a:solidFill>
                <a:latin typeface="Arial Black" pitchFamily="34" charset="0"/>
              </a:rPr>
              <a:t>esde   2003</a:t>
            </a:r>
            <a:endParaRPr lang="pt-PT" sz="1400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33" name="Rectângulo 32"/>
          <p:cNvSpPr/>
          <p:nvPr/>
        </p:nvSpPr>
        <p:spPr>
          <a:xfrm>
            <a:off x="6660232" y="2276872"/>
            <a:ext cx="216024" cy="50405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9" name="CaixaDeTexto 18"/>
          <p:cNvSpPr txBox="1"/>
          <p:nvPr/>
        </p:nvSpPr>
        <p:spPr>
          <a:xfrm>
            <a:off x="2339752" y="3861048"/>
            <a:ext cx="121058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1050" b="1" dirty="0" smtClean="0">
                <a:solidFill>
                  <a:schemeClr val="bg1"/>
                </a:solidFill>
              </a:rPr>
              <a:t>www.gestimax.pt</a:t>
            </a:r>
            <a:endParaRPr lang="pt-PT" sz="105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206</TotalTime>
  <Words>12</Words>
  <Application>Microsoft Office PowerPoint</Application>
  <PresentationFormat>Apresentação no Ecrã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1</vt:i4>
      </vt:variant>
    </vt:vector>
  </HeadingPairs>
  <TitlesOfParts>
    <vt:vector size="2" baseType="lpstr">
      <vt:lpstr>Tema do Office</vt:lpstr>
      <vt:lpstr>Diapositivo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Diapositivo 1</dc:title>
  <dc:creator>user</dc:creator>
  <cp:lastModifiedBy>user</cp:lastModifiedBy>
  <cp:revision>26</cp:revision>
  <dcterms:created xsi:type="dcterms:W3CDTF">2014-11-27T09:52:06Z</dcterms:created>
  <dcterms:modified xsi:type="dcterms:W3CDTF">2015-06-15T14:36:33Z</dcterms:modified>
</cp:coreProperties>
</file>